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C54CC-C214-4DC9-A35F-5E91F890C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AC082B-F3FB-4C36-93D7-F311DA6C0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88967-0610-4580-9349-E973B2589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BA0B1B-D4DB-4B88-B2FA-D2DE714CD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F723E-A158-487E-9297-D87A9544B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3487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6E472-4D7F-46FB-836C-EAF364F81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5F4367-1AD8-4DC9-BF51-433CC9455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1A8FD-2A0B-4AC8-BEC5-AE205EC40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7D50F-78AE-49E5-9CDF-1C411BEF5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8342F-F749-4AB7-92E1-9ABEB6DE3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3702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4402A9-7174-4FB8-A808-EAE0C6DA1E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A9B2C-7F4D-4A17-BB42-880EAF72F7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C68FD-7D74-44A7-808E-84045F169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73817-5EA1-4F39-829E-67F9BBF58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BD661-29FF-4FC1-BADE-6A7A4D6F1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9984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7C84-B307-4C16-BCD7-B5ADE3DF5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3B258-CA47-42B8-AFE6-7663E9A29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B875A-37D2-4272-8A1B-350ABBE80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A2083-A721-4469-9471-E160489D3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47F2E-100C-401D-AF2E-3F8F9C7EB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4518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10093-30B2-4CC7-AD84-B9F10DFBD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4804E-FDD4-4980-B7A3-0E3EAD688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8B08C-44E1-41F1-936F-6D20B5897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58F6F-2B3C-407C-BA26-886D9D388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44DEC9-0170-4150-B9A4-DD55A81BA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927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C4ABC-94F8-4878-9D73-E616C86B1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10173-692C-4DF9-ADAA-3162A6742B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437D43-E794-4E83-B060-23E9EF950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D3CEF-1467-4F5C-AB98-E3D77DE10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5904B-C7D7-4BC8-9EE5-BE7A3C511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2CCC-CE80-4218-8F82-7FE3082E0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495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26414-7381-4479-8784-A82BA991C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E9BFD-8609-4A73-B7C2-CB41856BE2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43FA5B-B1EE-4B6E-9B7A-D5FAE85F6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1D22D9-D178-4771-BDD2-EED24DEEAB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F262A7-DBBD-40D4-9D4D-F140F31EF9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9521B-5E6A-4AE7-8696-051A80EBD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86A74D-2810-4361-8520-6F18C036A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25F9B6-3CC7-4D6A-809B-F8572121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3574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F2C57-45CE-4B60-A06C-718DF0B07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E7D48C-C09C-4A98-B4C6-E95ACA689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2309E-A6BC-441E-AD27-B66CF737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2223A2-6562-40CF-BD14-26FDC3D61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212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80817B-24F2-4AFF-82AD-BD2A4A373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C73FA6-AAF7-4530-9E47-0500B6746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E10B92-2CCD-49C4-B75A-50F215920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883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D081A-8526-48E5-A599-AA2D9A518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E7C72-571A-4BCA-8F38-5FACB2EAF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DDDBC8-DE56-40F6-AA02-A919A31481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C1935-F985-4497-A11F-4FA627609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F59B01-236D-4F09-9120-0E2AF4DA1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FB5750-71D5-4787-BED9-B33D7DAE0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415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594D9-0D12-4FC1-8322-C85EF6B6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1471B7-B8A7-46E2-A543-F3B6E73931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7E9917-97A5-45B4-859F-849F759C75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E08CC-E6DF-4362-8CD6-64473B6D0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CCCF55-9695-49EC-8E1A-9BD357946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B96A0F-3FE6-46C9-B018-66B966EC4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8725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F753DC-0226-49A6-96E6-7159D52F6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32FB28-B9B4-4B3F-BEFD-E7E78E8AB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1A673-E9B2-4667-89E6-CB0B590B4B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BC1AC-83FD-4FD4-A921-748ED96E1F91}" type="datetimeFigureOut">
              <a:rPr lang="en-IN" smtClean="0"/>
              <a:t>08-04-2020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C65D4-881F-4023-B908-2BA49105BE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23141-AD64-4055-B9F4-F2D9C7724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45A52-A526-4E00-8F2C-F7968A1586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748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9EFEA-08EE-473D-A8D5-5E2148617C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308393-7ABD-4ACE-B21C-C68A25521F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08DF4A-11F3-4280-88D6-151C997EC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022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21883-F6E5-45A3-9B26-249BE5A4B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F2B33-446A-40D1-A30E-CBA8839BF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62E12B-8D82-4225-9286-7436D39DF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07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E4826-0441-4CBF-80ED-1882FD5D5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F4961-0797-4EC8-B52B-D2EF12CDE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EE30D86-FAF3-40A7-8F53-5513A3A01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624" y="0"/>
            <a:ext cx="10694114" cy="6493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8320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A3082-C94A-4D2E-AFC2-1ED8AB97A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Delegates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C3E97-F12D-4EC2-B1BA-AAE8CD15F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025122-B35B-4C35-A178-E8929F2C2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131" y="1332022"/>
            <a:ext cx="9490745" cy="533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993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767A0-9C2D-4DB9-9CE6-192EE0CC2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964D1-326C-4709-A379-3777E6C04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5A6DED-100C-48FB-960A-66D49F318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633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32249-2FB2-4A67-ACCE-C64A34D1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A0A44-DCD0-4103-8E1C-E03BBF4EC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53B5E1-60E5-4B15-B6FD-11AB105F8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26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D6821-E6C2-43BE-A761-CFFD8126F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AD329-B937-48DE-83A1-3A473E465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27F5E6-CFF2-4EC2-9FDC-3AAD21B9E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413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FB19D-A1F0-4276-B941-5378569AF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94795-A0D1-4A69-A37F-9EA1D4123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F9C3D7-E88A-4734-8675-D31A5FF2B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73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3CA98-0311-47D8-90CC-2CA241815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0A222-5D1D-4043-B660-2F44C711CA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3C39C4-64D3-4131-BC5B-7B60555BA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93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0CF98-732D-4163-A959-A393E1D2B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3C873-8254-42D9-97B2-BEFD1800D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C74E1E-CA50-4041-9B4F-FFACE222B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08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43A3A-2B12-41CC-8332-F182EB1A3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0000E-EDB3-4A8E-9FE5-187AF45C9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A0E1F-857C-4F53-89D0-09BFFF5F3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023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839D1-F469-4474-80CD-50BF12C1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6C8F0-4265-4040-AFC4-81E01937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7C46A9-56A5-46FD-B67A-C6562E69A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615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6638E-78D5-4E44-8205-60377564D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1A60D-F246-46A4-8ECC-2F5F6CD88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84B22C-0F1F-4C32-89A8-814B5D1D0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936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1758</TotalTime>
  <Words>1</Words>
  <Application>Microsoft Office PowerPoint</Application>
  <PresentationFormat>Widescreen</PresentationFormat>
  <Paragraphs>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Delegates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Salma Shaikh</dc:creator>
  <cp:lastModifiedBy>Salma Shaikh</cp:lastModifiedBy>
  <cp:revision>5</cp:revision>
  <dcterms:created xsi:type="dcterms:W3CDTF">2020-04-08T08:27:23Z</dcterms:created>
  <dcterms:modified xsi:type="dcterms:W3CDTF">2020-04-09T13:46:13Z</dcterms:modified>
</cp:coreProperties>
</file>

<file path=docProps/thumbnail.jpeg>
</file>